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64" r:id="rId2"/>
    <p:sldId id="256" r:id="rId3"/>
    <p:sldId id="260" r:id="rId4"/>
    <p:sldId id="261" r:id="rId5"/>
    <p:sldId id="262" r:id="rId6"/>
    <p:sldId id="265" r:id="rId7"/>
    <p:sldId id="266" r:id="rId8"/>
    <p:sldId id="267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506C6D-C870-094E-A228-60AB4C721736}" v="3" dt="2024-10-17T20:34:57.9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50"/>
  </p:normalViewPr>
  <p:slideViewPr>
    <p:cSldViewPr snapToGrid="0" showGuides="1">
      <p:cViewPr>
        <p:scale>
          <a:sx n="100" d="100"/>
          <a:sy n="100" d="100"/>
        </p:scale>
        <p:origin x="1144" y="5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10.gif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C87349-1818-E946-A28F-9DD9FA0B035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C85A41-978D-6542-B7C0-B04182CAB4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301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85A41-978D-6542-B7C0-B04182CAB4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238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85A41-978D-6542-B7C0-B04182CAB4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016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3CBF7-55A1-EF30-E3CB-6093E93D2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B8F916B-6A58-2C20-D738-DC5C26D017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EE15D2-6DCB-3BE2-2915-E362FCF93D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83E578-41D5-0E59-0815-F09B1DE519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85A41-978D-6542-B7C0-B04182CAB4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185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4DAC8-CD96-0EA0-9267-07EB2C3721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9791A4-E01C-2298-FAEE-8EB0AB34BB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8DA67C-5DBB-4C8F-9774-061C9B6E23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41093C-A4EC-1168-61CA-A5058437A2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85A41-978D-6542-B7C0-B04182CAB45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435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BFDCDD-5B7D-C1EA-CC62-9241FD1F8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E8BFC38-1F8C-5B28-13D2-588E84CE36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E34CBE-6A24-2970-4399-F9450735C6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24062-7A52-9381-D374-6FFE089DD3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C85A41-978D-6542-B7C0-B04182CAB45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093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909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52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276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648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2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579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74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80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77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572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379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72AEBC37-7A3E-D149-9A88-F7F10D4C7AC0}" type="datetimeFigureOut">
              <a:rPr lang="en-US" smtClean="0"/>
              <a:t>10/17/24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A3D874A8-893F-7044-BFC4-F6157E2E78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577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9F798-E388-0223-ABD9-0E846F72D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819150"/>
            <a:ext cx="10515600" cy="2695575"/>
          </a:xfrm>
        </p:spPr>
        <p:txBody>
          <a:bodyPr/>
          <a:lstStyle/>
          <a:p>
            <a:pPr algn="ctr"/>
            <a:r>
              <a:rPr lang="en-US" dirty="0"/>
              <a:t>The fastest growing and most destructive fires in the U.S. (2001-2020)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372137-8D25-6D63-3D82-4ADD56AC43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746500"/>
            <a:ext cx="10515600" cy="2343150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Balch et al., (2024) </a:t>
            </a:r>
            <a:r>
              <a:rPr lang="en-US" sz="2800" i="1" dirty="0"/>
              <a:t>Science</a:t>
            </a:r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Examples from daily fire progression data for a subset of fast fires in the lower 48 U.S. states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823691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96"/>
    </mc:Choice>
    <mc:Fallback>
      <p:transition spd="slow" advTm="639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B82F5598-D5A1-2DCF-5760-944568EF76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-114300" y="127000"/>
            <a:ext cx="12395199" cy="6731000"/>
          </a:xfrm>
          <a:prstGeom prst="rect">
            <a:avLst/>
          </a:prstGeom>
        </p:spPr>
      </p:pic>
      <p:pic>
        <p:nvPicPr>
          <p:cNvPr id="16" name="Picture 15" descr="A logo with blue green and purple dots&#10;&#10;Description automatically generated">
            <a:extLst>
              <a:ext uri="{FF2B5EF4-FFF2-40B4-BE49-F238E27FC236}">
                <a16:creationId xmlns:a16="http://schemas.microsoft.com/office/drawing/2014/main" id="{77B8EF5D-4573-469A-71D3-D99D87DD86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4835" y="343164"/>
            <a:ext cx="1142303" cy="643140"/>
          </a:xfrm>
          <a:prstGeom prst="rect">
            <a:avLst/>
          </a:prstGeom>
        </p:spPr>
      </p:pic>
      <p:pic>
        <p:nvPicPr>
          <p:cNvPr id="17" name="Picture 16" descr="A logo with blue green and black text&#10;&#10;Description automatically generated">
            <a:extLst>
              <a:ext uri="{FF2B5EF4-FFF2-40B4-BE49-F238E27FC236}">
                <a16:creationId xmlns:a16="http://schemas.microsoft.com/office/drawing/2014/main" id="{7F125C2E-F460-25E5-2A71-8A45A3A6FD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3780" y="1736018"/>
            <a:ext cx="956942" cy="454679"/>
          </a:xfrm>
          <a:prstGeom prst="rect">
            <a:avLst/>
          </a:prstGeom>
        </p:spPr>
      </p:pic>
      <p:pic>
        <p:nvPicPr>
          <p:cNvPr id="18" name="Picture 2" descr="Home">
            <a:extLst>
              <a:ext uri="{FF2B5EF4-FFF2-40B4-BE49-F238E27FC236}">
                <a16:creationId xmlns:a16="http://schemas.microsoft.com/office/drawing/2014/main" id="{A29F7B6D-FD8A-9C04-4771-1C69937E72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4835" y="912833"/>
            <a:ext cx="1142167" cy="6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249EBF3-15EE-68A2-8ACE-67FC8FFD1238}"/>
              </a:ext>
            </a:extLst>
          </p:cNvPr>
          <p:cNvGrpSpPr/>
          <p:nvPr/>
        </p:nvGrpSpPr>
        <p:grpSpPr>
          <a:xfrm>
            <a:off x="379141" y="5757592"/>
            <a:ext cx="1892595" cy="553998"/>
            <a:chOff x="379141" y="5757592"/>
            <a:chExt cx="1892595" cy="553998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253DF95D-B683-B3BB-4D27-E8E6A4031C84}"/>
                </a:ext>
              </a:extLst>
            </p:cNvPr>
            <p:cNvSpPr/>
            <p:nvPr/>
          </p:nvSpPr>
          <p:spPr>
            <a:xfrm>
              <a:off x="379141" y="5757592"/>
              <a:ext cx="1892595" cy="553998"/>
            </a:xfrm>
            <a:prstGeom prst="roundRect">
              <a:avLst>
                <a:gd name="adj" fmla="val 8334"/>
              </a:avLst>
            </a:prstGeom>
            <a:solidFill>
              <a:srgbClr val="000000">
                <a:alpha val="14902"/>
              </a:srgbClr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6D856C1-30E4-7223-8D91-E24062572C8E}"/>
                </a:ext>
              </a:extLst>
            </p:cNvPr>
            <p:cNvSpPr txBox="1"/>
            <p:nvPr/>
          </p:nvSpPr>
          <p:spPr>
            <a:xfrm>
              <a:off x="442936" y="5757592"/>
              <a:ext cx="18288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Map Projection: EPSG:3857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Author: Maxwell C. Cook 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maxwell.cook@colorado.edu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9354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10"/>
    </mc:Choice>
    <mc:Fallback>
      <p:transition spd="slow" advTm="1031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1FEC9-FC58-F336-A637-087F724819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478516E-E24F-5EA7-0D57-E6D98CEDBE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27000"/>
            <a:ext cx="12192000" cy="6731000"/>
          </a:xfrm>
          <a:prstGeom prst="rect">
            <a:avLst/>
          </a:prstGeom>
        </p:spPr>
      </p:pic>
      <p:pic>
        <p:nvPicPr>
          <p:cNvPr id="16" name="Picture 15" descr="A logo with blue green and purple dots&#10;&#10;Description automatically generated">
            <a:extLst>
              <a:ext uri="{FF2B5EF4-FFF2-40B4-BE49-F238E27FC236}">
                <a16:creationId xmlns:a16="http://schemas.microsoft.com/office/drawing/2014/main" id="{18DE3F7E-1740-8E47-5A62-C6DA2F407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4835" y="343164"/>
            <a:ext cx="1142303" cy="643140"/>
          </a:xfrm>
          <a:prstGeom prst="rect">
            <a:avLst/>
          </a:prstGeom>
        </p:spPr>
      </p:pic>
      <p:pic>
        <p:nvPicPr>
          <p:cNvPr id="17" name="Picture 16" descr="A logo with blue green and black text&#10;&#10;Description automatically generated">
            <a:extLst>
              <a:ext uri="{FF2B5EF4-FFF2-40B4-BE49-F238E27FC236}">
                <a16:creationId xmlns:a16="http://schemas.microsoft.com/office/drawing/2014/main" id="{5F7422A8-C760-AEB0-E47B-3A9B418370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3780" y="1736018"/>
            <a:ext cx="956942" cy="454679"/>
          </a:xfrm>
          <a:prstGeom prst="rect">
            <a:avLst/>
          </a:prstGeom>
        </p:spPr>
      </p:pic>
      <p:pic>
        <p:nvPicPr>
          <p:cNvPr id="18" name="Picture 2" descr="Home">
            <a:extLst>
              <a:ext uri="{FF2B5EF4-FFF2-40B4-BE49-F238E27FC236}">
                <a16:creationId xmlns:a16="http://schemas.microsoft.com/office/drawing/2014/main" id="{D87F883A-D5AD-41FB-3428-02B9EBEB7F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4835" y="912833"/>
            <a:ext cx="1142167" cy="6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F64016BF-2DE6-3AB4-8BFD-AF1A1008A748}"/>
              </a:ext>
            </a:extLst>
          </p:cNvPr>
          <p:cNvGrpSpPr/>
          <p:nvPr/>
        </p:nvGrpSpPr>
        <p:grpSpPr>
          <a:xfrm>
            <a:off x="379141" y="5757592"/>
            <a:ext cx="1892595" cy="553998"/>
            <a:chOff x="379141" y="5757592"/>
            <a:chExt cx="1892595" cy="553998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00E98F83-F268-85FF-88E2-6D9D0FB46651}"/>
                </a:ext>
              </a:extLst>
            </p:cNvPr>
            <p:cNvSpPr/>
            <p:nvPr/>
          </p:nvSpPr>
          <p:spPr>
            <a:xfrm>
              <a:off x="379141" y="5757592"/>
              <a:ext cx="1892595" cy="553998"/>
            </a:xfrm>
            <a:prstGeom prst="roundRect">
              <a:avLst>
                <a:gd name="adj" fmla="val 8334"/>
              </a:avLst>
            </a:prstGeom>
            <a:solidFill>
              <a:srgbClr val="000000">
                <a:alpha val="14902"/>
              </a:srgbClr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6F1376A-AB85-9F30-32C6-F47D6E99D048}"/>
                </a:ext>
              </a:extLst>
            </p:cNvPr>
            <p:cNvSpPr txBox="1"/>
            <p:nvPr/>
          </p:nvSpPr>
          <p:spPr>
            <a:xfrm>
              <a:off x="442936" y="5757592"/>
              <a:ext cx="18288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Map Projection: EPSG:3857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Author: Maxwell C. Cook 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maxwell.cook@colorado.edu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59607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76"/>
    </mc:Choice>
    <mc:Fallback>
      <p:transition spd="slow" advTm="1247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8C30F6-0B2B-7162-73B1-89FEB23289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D29BE97D-4744-520F-0962-7A646C33DB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127000"/>
            <a:ext cx="12192000" cy="6731000"/>
          </a:xfrm>
          <a:prstGeom prst="rect">
            <a:avLst/>
          </a:prstGeom>
        </p:spPr>
      </p:pic>
      <p:pic>
        <p:nvPicPr>
          <p:cNvPr id="16" name="Picture 15" descr="A logo with blue green and purple dots&#10;&#10;Description automatically generated">
            <a:extLst>
              <a:ext uri="{FF2B5EF4-FFF2-40B4-BE49-F238E27FC236}">
                <a16:creationId xmlns:a16="http://schemas.microsoft.com/office/drawing/2014/main" id="{B4338182-B8F2-903D-B559-75B314C13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84835" y="343164"/>
            <a:ext cx="1142303" cy="643140"/>
          </a:xfrm>
          <a:prstGeom prst="rect">
            <a:avLst/>
          </a:prstGeom>
        </p:spPr>
      </p:pic>
      <p:pic>
        <p:nvPicPr>
          <p:cNvPr id="17" name="Picture 16" descr="A logo with blue green and black text&#10;&#10;Description automatically generated">
            <a:extLst>
              <a:ext uri="{FF2B5EF4-FFF2-40B4-BE49-F238E27FC236}">
                <a16:creationId xmlns:a16="http://schemas.microsoft.com/office/drawing/2014/main" id="{F40CDEE2-A335-DF2F-7A59-4FBA1A8DF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73780" y="1736018"/>
            <a:ext cx="956942" cy="454679"/>
          </a:xfrm>
          <a:prstGeom prst="rect">
            <a:avLst/>
          </a:prstGeom>
        </p:spPr>
      </p:pic>
      <p:pic>
        <p:nvPicPr>
          <p:cNvPr id="18" name="Picture 2" descr="Home">
            <a:extLst>
              <a:ext uri="{FF2B5EF4-FFF2-40B4-BE49-F238E27FC236}">
                <a16:creationId xmlns:a16="http://schemas.microsoft.com/office/drawing/2014/main" id="{A8E16991-64EC-79BE-346B-65A554314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4835" y="912833"/>
            <a:ext cx="1142167" cy="6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25DC5F18-23B8-6CBF-46D3-27D42B2C7772}"/>
              </a:ext>
            </a:extLst>
          </p:cNvPr>
          <p:cNvGrpSpPr/>
          <p:nvPr/>
        </p:nvGrpSpPr>
        <p:grpSpPr>
          <a:xfrm>
            <a:off x="379141" y="5757592"/>
            <a:ext cx="1892595" cy="553998"/>
            <a:chOff x="379141" y="5757592"/>
            <a:chExt cx="1892595" cy="553998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82545A6B-CA1C-7656-7FAC-1094F94EBA7C}"/>
                </a:ext>
              </a:extLst>
            </p:cNvPr>
            <p:cNvSpPr/>
            <p:nvPr/>
          </p:nvSpPr>
          <p:spPr>
            <a:xfrm>
              <a:off x="379141" y="5757592"/>
              <a:ext cx="1892595" cy="553998"/>
            </a:xfrm>
            <a:prstGeom prst="roundRect">
              <a:avLst>
                <a:gd name="adj" fmla="val 8334"/>
              </a:avLst>
            </a:prstGeom>
            <a:solidFill>
              <a:srgbClr val="000000">
                <a:alpha val="14902"/>
              </a:srgbClr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369D48B-1FBA-1E05-0AF0-99AF4FA8169C}"/>
                </a:ext>
              </a:extLst>
            </p:cNvPr>
            <p:cNvSpPr txBox="1"/>
            <p:nvPr/>
          </p:nvSpPr>
          <p:spPr>
            <a:xfrm>
              <a:off x="442936" y="5757592"/>
              <a:ext cx="18288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Map Projection: EPSG:3857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Author: Maxwell C. Cook 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maxwell.cook@colorado.edu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87514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16"/>
    </mc:Choice>
    <mc:Fallback>
      <p:transition spd="slow" advTm="5016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C1BEBF-AAA2-0DFF-2333-D3E56375BE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7CF7D5A-8E82-1028-EF1F-BAF1737CA8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27000"/>
            <a:ext cx="12192000" cy="6731000"/>
          </a:xfrm>
          <a:prstGeom prst="rect">
            <a:avLst/>
          </a:prstGeom>
        </p:spPr>
      </p:pic>
      <p:pic>
        <p:nvPicPr>
          <p:cNvPr id="16" name="Picture 15" descr="A logo with blue green and purple dots&#10;&#10;Description automatically generated">
            <a:extLst>
              <a:ext uri="{FF2B5EF4-FFF2-40B4-BE49-F238E27FC236}">
                <a16:creationId xmlns:a16="http://schemas.microsoft.com/office/drawing/2014/main" id="{0AE2D793-4AA0-03CB-AA8A-92F86A1C72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835" y="343164"/>
            <a:ext cx="1142303" cy="643140"/>
          </a:xfrm>
          <a:prstGeom prst="rect">
            <a:avLst/>
          </a:prstGeom>
        </p:spPr>
      </p:pic>
      <p:pic>
        <p:nvPicPr>
          <p:cNvPr id="17" name="Picture 16" descr="A logo with blue green and black text&#10;&#10;Description automatically generated">
            <a:extLst>
              <a:ext uri="{FF2B5EF4-FFF2-40B4-BE49-F238E27FC236}">
                <a16:creationId xmlns:a16="http://schemas.microsoft.com/office/drawing/2014/main" id="{1F2035F5-82DC-BDDC-12F0-FDDFE7471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3780" y="1736018"/>
            <a:ext cx="956942" cy="454679"/>
          </a:xfrm>
          <a:prstGeom prst="rect">
            <a:avLst/>
          </a:prstGeom>
        </p:spPr>
      </p:pic>
      <p:pic>
        <p:nvPicPr>
          <p:cNvPr id="18" name="Picture 2" descr="Home">
            <a:extLst>
              <a:ext uri="{FF2B5EF4-FFF2-40B4-BE49-F238E27FC236}">
                <a16:creationId xmlns:a16="http://schemas.microsoft.com/office/drawing/2014/main" id="{EC72E2DA-92F4-6F47-4D7D-0ACE93372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4835" y="912833"/>
            <a:ext cx="1142167" cy="6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E4823A01-0361-87A8-9D7F-9B263521F3DE}"/>
              </a:ext>
            </a:extLst>
          </p:cNvPr>
          <p:cNvGrpSpPr/>
          <p:nvPr/>
        </p:nvGrpSpPr>
        <p:grpSpPr>
          <a:xfrm>
            <a:off x="379141" y="5757592"/>
            <a:ext cx="1892595" cy="553998"/>
            <a:chOff x="379141" y="5757592"/>
            <a:chExt cx="1892595" cy="553998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E460E754-D077-6A2B-319C-C685DEB48C94}"/>
                </a:ext>
              </a:extLst>
            </p:cNvPr>
            <p:cNvSpPr/>
            <p:nvPr/>
          </p:nvSpPr>
          <p:spPr>
            <a:xfrm>
              <a:off x="379141" y="5757592"/>
              <a:ext cx="1892595" cy="553998"/>
            </a:xfrm>
            <a:prstGeom prst="roundRect">
              <a:avLst>
                <a:gd name="adj" fmla="val 8334"/>
              </a:avLst>
            </a:prstGeom>
            <a:solidFill>
              <a:srgbClr val="000000">
                <a:alpha val="14902"/>
              </a:srgbClr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E575E27-CCC6-4008-8102-FD0661FC01C3}"/>
                </a:ext>
              </a:extLst>
            </p:cNvPr>
            <p:cNvSpPr txBox="1"/>
            <p:nvPr/>
          </p:nvSpPr>
          <p:spPr>
            <a:xfrm>
              <a:off x="442936" y="5757592"/>
              <a:ext cx="18288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Map Projection: EPSG:3857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Author: Maxwell C. Cook 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maxwell.cook@colorado.edu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014688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12"/>
    </mc:Choice>
    <mc:Fallback>
      <p:transition spd="slow" advTm="8612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ED3D9C-8B90-B00A-755C-1B86C5779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4847E2EF-394B-E756-0BCE-16493C5B1E1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27000"/>
            <a:ext cx="12192000" cy="6731000"/>
          </a:xfrm>
          <a:prstGeom prst="rect">
            <a:avLst/>
          </a:prstGeom>
        </p:spPr>
      </p:pic>
      <p:pic>
        <p:nvPicPr>
          <p:cNvPr id="16" name="Picture 15" descr="A logo with blue green and purple dots&#10;&#10;Description automatically generated">
            <a:extLst>
              <a:ext uri="{FF2B5EF4-FFF2-40B4-BE49-F238E27FC236}">
                <a16:creationId xmlns:a16="http://schemas.microsoft.com/office/drawing/2014/main" id="{2D670D10-2DDA-7F2D-DF40-901BB34D6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835" y="343164"/>
            <a:ext cx="1142303" cy="643140"/>
          </a:xfrm>
          <a:prstGeom prst="rect">
            <a:avLst/>
          </a:prstGeom>
        </p:spPr>
      </p:pic>
      <p:pic>
        <p:nvPicPr>
          <p:cNvPr id="17" name="Picture 16" descr="A logo with blue green and black text&#10;&#10;Description automatically generated">
            <a:extLst>
              <a:ext uri="{FF2B5EF4-FFF2-40B4-BE49-F238E27FC236}">
                <a16:creationId xmlns:a16="http://schemas.microsoft.com/office/drawing/2014/main" id="{4F18E9E1-DA77-E891-C6DD-02B2E3BDF7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3780" y="1736018"/>
            <a:ext cx="956942" cy="454679"/>
          </a:xfrm>
          <a:prstGeom prst="rect">
            <a:avLst/>
          </a:prstGeom>
        </p:spPr>
      </p:pic>
      <p:pic>
        <p:nvPicPr>
          <p:cNvPr id="18" name="Picture 2" descr="Home">
            <a:extLst>
              <a:ext uri="{FF2B5EF4-FFF2-40B4-BE49-F238E27FC236}">
                <a16:creationId xmlns:a16="http://schemas.microsoft.com/office/drawing/2014/main" id="{A166CDA7-08F8-6DE2-440A-A7A144744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4835" y="912833"/>
            <a:ext cx="1142167" cy="6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BBA1C3FD-13B6-44A6-253E-A16CBCB8E214}"/>
              </a:ext>
            </a:extLst>
          </p:cNvPr>
          <p:cNvGrpSpPr/>
          <p:nvPr/>
        </p:nvGrpSpPr>
        <p:grpSpPr>
          <a:xfrm>
            <a:off x="379141" y="5757592"/>
            <a:ext cx="1892595" cy="553998"/>
            <a:chOff x="379141" y="5757592"/>
            <a:chExt cx="1892595" cy="553998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5B845A60-983B-07AD-F421-BC8F186ABC9F}"/>
                </a:ext>
              </a:extLst>
            </p:cNvPr>
            <p:cNvSpPr/>
            <p:nvPr/>
          </p:nvSpPr>
          <p:spPr>
            <a:xfrm>
              <a:off x="379141" y="5757592"/>
              <a:ext cx="1892595" cy="553998"/>
            </a:xfrm>
            <a:prstGeom prst="roundRect">
              <a:avLst>
                <a:gd name="adj" fmla="val 8334"/>
              </a:avLst>
            </a:prstGeom>
            <a:solidFill>
              <a:srgbClr val="000000">
                <a:alpha val="14902"/>
              </a:srgbClr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EE3F732-8B65-F8DE-515B-488F2FA9F162}"/>
                </a:ext>
              </a:extLst>
            </p:cNvPr>
            <p:cNvSpPr txBox="1"/>
            <p:nvPr/>
          </p:nvSpPr>
          <p:spPr>
            <a:xfrm>
              <a:off x="442936" y="5757592"/>
              <a:ext cx="18288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Map Projection: EPSG:3857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Author: Maxwell C. Cook 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maxwell.cook@colorado.edu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46220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33"/>
    </mc:Choice>
    <mc:Fallback>
      <p:transition spd="slow" advTm="7233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11C90-8A24-9F17-6786-B5B48DA3FD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7A218F7C-3066-F255-B698-C5DAA251C1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27000"/>
            <a:ext cx="12192000" cy="6731000"/>
          </a:xfrm>
          <a:prstGeom prst="rect">
            <a:avLst/>
          </a:prstGeom>
        </p:spPr>
      </p:pic>
      <p:pic>
        <p:nvPicPr>
          <p:cNvPr id="16" name="Picture 15" descr="A logo with blue green and purple dots&#10;&#10;Description automatically generated">
            <a:extLst>
              <a:ext uri="{FF2B5EF4-FFF2-40B4-BE49-F238E27FC236}">
                <a16:creationId xmlns:a16="http://schemas.microsoft.com/office/drawing/2014/main" id="{6D3529A6-EB2F-5C25-6DDB-F9B9989F94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835" y="343164"/>
            <a:ext cx="1142303" cy="643140"/>
          </a:xfrm>
          <a:prstGeom prst="rect">
            <a:avLst/>
          </a:prstGeom>
        </p:spPr>
      </p:pic>
      <p:pic>
        <p:nvPicPr>
          <p:cNvPr id="17" name="Picture 16" descr="A logo with blue green and black text&#10;&#10;Description automatically generated">
            <a:extLst>
              <a:ext uri="{FF2B5EF4-FFF2-40B4-BE49-F238E27FC236}">
                <a16:creationId xmlns:a16="http://schemas.microsoft.com/office/drawing/2014/main" id="{8E2B160C-61E9-0AAD-2F6C-67312E0808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3780" y="1736018"/>
            <a:ext cx="956942" cy="454679"/>
          </a:xfrm>
          <a:prstGeom prst="rect">
            <a:avLst/>
          </a:prstGeom>
        </p:spPr>
      </p:pic>
      <p:pic>
        <p:nvPicPr>
          <p:cNvPr id="18" name="Picture 2" descr="Home">
            <a:extLst>
              <a:ext uri="{FF2B5EF4-FFF2-40B4-BE49-F238E27FC236}">
                <a16:creationId xmlns:a16="http://schemas.microsoft.com/office/drawing/2014/main" id="{8D11C19A-62D3-3824-67A6-9820754E9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4835" y="912833"/>
            <a:ext cx="1142167" cy="6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10C286A9-B04D-0EE1-6A46-27861F5C3162}"/>
              </a:ext>
            </a:extLst>
          </p:cNvPr>
          <p:cNvGrpSpPr/>
          <p:nvPr/>
        </p:nvGrpSpPr>
        <p:grpSpPr>
          <a:xfrm>
            <a:off x="379141" y="5757592"/>
            <a:ext cx="1892595" cy="553998"/>
            <a:chOff x="379141" y="5757592"/>
            <a:chExt cx="1892595" cy="553998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48DEEEF2-6F0C-06CF-27A3-B44980AC66F6}"/>
                </a:ext>
              </a:extLst>
            </p:cNvPr>
            <p:cNvSpPr/>
            <p:nvPr/>
          </p:nvSpPr>
          <p:spPr>
            <a:xfrm>
              <a:off x="379141" y="5757592"/>
              <a:ext cx="1892595" cy="553998"/>
            </a:xfrm>
            <a:prstGeom prst="roundRect">
              <a:avLst>
                <a:gd name="adj" fmla="val 8334"/>
              </a:avLst>
            </a:prstGeom>
            <a:solidFill>
              <a:srgbClr val="000000">
                <a:alpha val="14902"/>
              </a:srgbClr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58723D5-C446-FECA-0706-27ADE4253AC7}"/>
                </a:ext>
              </a:extLst>
            </p:cNvPr>
            <p:cNvSpPr txBox="1"/>
            <p:nvPr/>
          </p:nvSpPr>
          <p:spPr>
            <a:xfrm>
              <a:off x="442936" y="5757592"/>
              <a:ext cx="18288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Map Projection: EPSG:3857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Author: Maxwell C. Cook 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maxwell.cook@colorado.edu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7251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432"/>
    </mc:Choice>
    <mc:Fallback>
      <p:transition spd="slow" advTm="1543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C02B8-46B8-FB24-665A-CFEB5AE955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127343DF-B498-BEB0-B068-1B8D1CDC20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27000"/>
            <a:ext cx="12192000" cy="6731000"/>
          </a:xfrm>
          <a:prstGeom prst="rect">
            <a:avLst/>
          </a:prstGeom>
        </p:spPr>
      </p:pic>
      <p:pic>
        <p:nvPicPr>
          <p:cNvPr id="16" name="Picture 15" descr="A logo with blue green and purple dots&#10;&#10;Description automatically generated">
            <a:extLst>
              <a:ext uri="{FF2B5EF4-FFF2-40B4-BE49-F238E27FC236}">
                <a16:creationId xmlns:a16="http://schemas.microsoft.com/office/drawing/2014/main" id="{A0E7144D-D9FC-F37B-06A1-1EE2443F0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84835" y="343164"/>
            <a:ext cx="1142303" cy="643140"/>
          </a:xfrm>
          <a:prstGeom prst="rect">
            <a:avLst/>
          </a:prstGeom>
        </p:spPr>
      </p:pic>
      <p:pic>
        <p:nvPicPr>
          <p:cNvPr id="17" name="Picture 16" descr="A logo with blue green and black text&#10;&#10;Description automatically generated">
            <a:extLst>
              <a:ext uri="{FF2B5EF4-FFF2-40B4-BE49-F238E27FC236}">
                <a16:creationId xmlns:a16="http://schemas.microsoft.com/office/drawing/2014/main" id="{9CE29E97-3DF4-6C61-950C-BEA1F35EE9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73780" y="1736018"/>
            <a:ext cx="956942" cy="454679"/>
          </a:xfrm>
          <a:prstGeom prst="rect">
            <a:avLst/>
          </a:prstGeom>
        </p:spPr>
      </p:pic>
      <p:pic>
        <p:nvPicPr>
          <p:cNvPr id="18" name="Picture 2" descr="Home">
            <a:extLst>
              <a:ext uri="{FF2B5EF4-FFF2-40B4-BE49-F238E27FC236}">
                <a16:creationId xmlns:a16="http://schemas.microsoft.com/office/drawing/2014/main" id="{DAA5E1D5-963A-883E-550E-C6DD0BDE2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84835" y="912833"/>
            <a:ext cx="1142167" cy="61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8558F85F-3DB9-D222-7FAC-D713D1FCD486}"/>
              </a:ext>
            </a:extLst>
          </p:cNvPr>
          <p:cNvGrpSpPr/>
          <p:nvPr/>
        </p:nvGrpSpPr>
        <p:grpSpPr>
          <a:xfrm>
            <a:off x="379141" y="5757592"/>
            <a:ext cx="1892595" cy="553998"/>
            <a:chOff x="379141" y="5757592"/>
            <a:chExt cx="1892595" cy="553998"/>
          </a:xfrm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3B520035-0E76-36EF-1C8C-DD6EB9CF79A5}"/>
                </a:ext>
              </a:extLst>
            </p:cNvPr>
            <p:cNvSpPr/>
            <p:nvPr/>
          </p:nvSpPr>
          <p:spPr>
            <a:xfrm>
              <a:off x="379141" y="5757592"/>
              <a:ext cx="1892595" cy="553998"/>
            </a:xfrm>
            <a:prstGeom prst="roundRect">
              <a:avLst>
                <a:gd name="adj" fmla="val 8334"/>
              </a:avLst>
            </a:prstGeom>
            <a:solidFill>
              <a:srgbClr val="000000">
                <a:alpha val="14902"/>
              </a:srgbClr>
            </a:solidFill>
            <a:ln>
              <a:noFill/>
            </a:ln>
          </p:spPr>
          <p:style>
            <a:lnRef idx="2">
              <a:schemeClr val="dk1">
                <a:shade val="15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6E14DDC-8E33-7940-BEAA-95C75D657A4B}"/>
                </a:ext>
              </a:extLst>
            </p:cNvPr>
            <p:cNvSpPr txBox="1"/>
            <p:nvPr/>
          </p:nvSpPr>
          <p:spPr>
            <a:xfrm>
              <a:off x="442936" y="5757592"/>
              <a:ext cx="182880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solidFill>
                    <a:schemeClr val="bg1"/>
                  </a:solidFill>
                </a:rPr>
                <a:t>Map Projection: EPSG:3857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Author: Maxwell C. Cook </a:t>
              </a:r>
            </a:p>
            <a:p>
              <a:r>
                <a:rPr lang="en-US" sz="1000" dirty="0">
                  <a:solidFill>
                    <a:schemeClr val="bg1"/>
                  </a:solidFill>
                </a:rPr>
                <a:t>maxwell.cook@colorado.edu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9891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0"/>
    </mc:Choice>
    <mc:Fallback>
      <p:transition spd="slow" advTm="46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279</TotalTime>
  <Words>183</Words>
  <Application>Microsoft Macintosh PowerPoint</Application>
  <PresentationFormat>Widescreen</PresentationFormat>
  <Paragraphs>30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The fastest growing and most destructive fires in the U.S. (2001-2020)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2024-10-17T16:03:16Z</dcterms:created>
  <dcterms:modified xsi:type="dcterms:W3CDTF">2024-10-17T20:42:27Z</dcterms:modified>
</cp:coreProperties>
</file>

<file path=docProps/thumbnail.jpeg>
</file>